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0CECB26-852E-4CCE-9484-6B7DA95696D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187915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AD344-AB7E-428A-A669-E580A2876B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CA599-6231-4713-A707-294B399F6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0CC88-9E0F-4336-B488-2AC019DF31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AA08C-87EA-4028-B655-EBE056CE3C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DD731-B80D-4786-8541-CA3309511E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7538C-164C-47DE-8F53-521C397CE4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1EF9F-EAA8-48F7-884D-3208BCA945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43FFA-35CC-4EA1-BBA9-5AFA13FD98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9610B-80AD-4172-A116-4C30E29EBD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57381-E209-4874-B060-0955F8A2BA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F60D0-7131-4786-B1F4-515EBEF42B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901541E-FEE7-4B6E-9552-0CCCA191A8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64100" y="215900"/>
            <a:ext cx="49450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без осадков. Ветер </a:t>
            </a:r>
            <a:r>
              <a:rPr lang="en-US" sz="1100" dirty="0" smtClean="0">
                <a:solidFill>
                  <a:schemeClr val="tx1"/>
                </a:solidFill>
              </a:rPr>
              <a:t>0-5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en-US" sz="1100" dirty="0" smtClean="0">
                <a:solidFill>
                  <a:schemeClr val="tx1"/>
                </a:solidFill>
              </a:rPr>
              <a:t>3-5 </a:t>
            </a:r>
            <a:r>
              <a:rPr lang="ru-RU" sz="1100" dirty="0" smtClean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ru-RU" sz="1100" dirty="0" smtClean="0">
                <a:solidFill>
                  <a:schemeClr val="tx1"/>
                </a:solidFill>
              </a:rPr>
              <a:t>3-5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en-US" sz="1100" dirty="0" smtClean="0">
                <a:solidFill>
                  <a:schemeClr val="tx1"/>
                </a:solidFill>
              </a:rPr>
              <a:t>0-5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en-US" sz="1100" dirty="0" smtClean="0">
                <a:solidFill>
                  <a:schemeClr val="tx1"/>
                </a:solidFill>
              </a:rPr>
              <a:t>3-5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215236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5655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18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19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выш</a:t>
              </a:r>
              <a:r>
                <a:rPr lang="ru-RU" altLang="en-US" b="1" dirty="0" err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енный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17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23237</TotalTime>
  <Words>772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5478</cp:revision>
  <cp:lastPrinted>2021-07-01T09:11:30Z</cp:lastPrinted>
  <dcterms:created xsi:type="dcterms:W3CDTF">2018-03-27T06:03:00Z</dcterms:created>
  <dcterms:modified xsi:type="dcterms:W3CDTF">2025-01-17T06:26:32Z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