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128502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17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18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уақыттарда</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аздаған қар </a:t>
            </a:r>
            <a:r>
              <a:rPr lang="kk-KZ" sz="1200" dirty="0" smtClean="0">
                <a:latin typeface="Times New Roman" panose="02020603050405020304" pitchFamily="18" charset="0"/>
                <a:cs typeface="Times New Roman" panose="02020603050405020304" pitchFamily="18" charset="0"/>
              </a:rPr>
              <a:t>жауады. Оңтүстіктен, оңтүстік-шығыстан жел соғады</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1-6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градус аяз болады.</a:t>
            </a:r>
          </a:p>
          <a:p>
            <a:pPr algn="ctr"/>
            <a:r>
              <a:rPr lang="kk-KZ" altLang="ru-RU" sz="1200" b="1" dirty="0" smtClean="0">
                <a:solidFill>
                  <a:srgbClr val="000000"/>
                </a:solidFill>
                <a:latin typeface="Times New Roman" pitchFamily="18" charset="0"/>
                <a:cs typeface="Times New Roman" pitchFamily="18" charset="0"/>
              </a:rPr>
              <a:t>19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18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19</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аздаған қар жауады</a:t>
            </a:r>
            <a:r>
              <a:rPr lang="kk-KZ" sz="1200" dirty="0" smtClean="0">
                <a:latin typeface="Times New Roman" panose="02020603050405020304" pitchFamily="18" charset="0"/>
                <a:cs typeface="Times New Roman" panose="02020603050405020304" pitchFamily="18" charset="0"/>
              </a:rPr>
              <a:t>. Оңтүстік-шығыстан </a:t>
            </a:r>
            <a:r>
              <a:rPr lang="kk-KZ" sz="1200" dirty="0" smtClean="0">
                <a:latin typeface="Times New Roman" panose="02020603050405020304" pitchFamily="18" charset="0"/>
                <a:cs typeface="Times New Roman" panose="02020603050405020304" pitchFamily="18" charset="0"/>
              </a:rPr>
              <a:t>жел соғады, күші 1-6 м/с. Ауа температурасы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772970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1674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0,207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433" y="203114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21005</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5214</cp:revision>
  <cp:lastPrinted>2021-07-01T07:38:07Z</cp:lastPrinted>
  <dcterms:created xsi:type="dcterms:W3CDTF">2018-03-27T06:03:00Z</dcterms:created>
  <dcterms:modified xsi:type="dcterms:W3CDTF">2025-01-17T10:21:16Z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