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388853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жауын-шашын </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көбінесе қар</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бұрқасын. Оңтүстік-шығыстан соғатын жел оңтүстік-батысқа ауысады, күші 7-12, түнде екпіні 15-18 м/с. Ауа температурасы түнде және 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Жел оңтүстік-батыстан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6090126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18386</TotalTime>
  <Words>576</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3138</cp:revision>
  <cp:lastPrinted>2021-07-01T03:56:27Z</cp:lastPrinted>
  <dcterms:created xsi:type="dcterms:W3CDTF">2018-03-27T06:03:00Z</dcterms:created>
  <dcterms:modified xsi:type="dcterms:W3CDTF">2025-01-17T07:51:26Z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