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965877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13-15,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19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12-14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19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15911</TotalTime>
  <Words>547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5765</cp:revision>
  <cp:lastPrinted>2021-07-01T03:56:27Z</cp:lastPrinted>
  <dcterms:created xsi:type="dcterms:W3CDTF">2018-03-27T06:03:00Z</dcterms:created>
  <dcterms:modified xsi:type="dcterms:W3CDTF">2025-01-17T07:15:02Z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