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96"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655171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93538"/>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18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17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11-13, күндіз 7-9 аяз болады.</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19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18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ru-RU" sz="1000" b="1" dirty="0" err="1">
                <a:solidFill>
                  <a:srgbClr val="000000"/>
                </a:solidFill>
                <a:latin typeface="Times New Roman" panose="02020603050405020304" pitchFamily="18" charset="0"/>
                <a:cs typeface="Times New Roman" panose="02020603050405020304" pitchFamily="18" charset="0"/>
              </a:rPr>
              <a:t>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қаңтардың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4016961"/>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17780</TotalTime>
  <Words>566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3392</cp:revision>
  <cp:lastPrinted>2021-07-01T07:38:07Z</cp:lastPrinted>
  <dcterms:created xsi:type="dcterms:W3CDTF">2018-03-27T06:03:00Z</dcterms:created>
  <dcterms:modified xsi:type="dcterms:W3CDTF">2025-01-17T06:24:02Z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