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796074"/>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47760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18 қаңтарға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ж. </a:t>
            </a:r>
            <a:r>
              <a:rPr lang="kk-KZ" altLang="ru-RU" sz="1200" b="1" dirty="0" smtClean="0">
                <a:latin typeface="Times New Roman" panose="02020603050405020304" pitchFamily="18" charset="0"/>
                <a:cs typeface="Times New Roman" panose="02020603050405020304" pitchFamily="18" charset="0"/>
              </a:rPr>
              <a:t>17 </a:t>
            </a:r>
            <a:r>
              <a:rPr lang="kk-KZ" sz="1200" b="1" dirty="0" smtClean="0">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endParaRPr lang="kk-KZ" sz="1200"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4-6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19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18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19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33257" y="2566366"/>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8809593"/>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24250</TotalTime>
  <Words>551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4480</cp:revision>
  <cp:lastPrinted>2021-07-01T07:38:07Z</cp:lastPrinted>
  <dcterms:created xsi:type="dcterms:W3CDTF">2018-03-27T06:03:00Z</dcterms:created>
  <dcterms:modified xsi:type="dcterms:W3CDTF">2025-01-17T09:20:36Z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