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30" d="100"/>
          <a:sy n="130" d="100"/>
        </p:scale>
        <p:origin x="-1632"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343171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00960589"/>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1632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0.326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06210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17 қаңтар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18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 солтүстік-батысқа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ауысып соғады 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3-5</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граудс аяз. </a:t>
            </a:r>
            <a:endParaRPr lang="ru-RU" sz="1200" b="1" dirty="0">
              <a:solidFill>
                <a:srgbClr val="000000"/>
              </a:solidFill>
              <a:latin typeface="Times New Roman" pitchFamily="18" charset="0"/>
              <a:cs typeface="Times New Roman" pitchFamily="18" charset="0"/>
              <a:sym typeface="+mn-ea"/>
            </a:endParaRPr>
          </a:p>
          <a:p>
            <a:pPr lvl="0" indent="144000" algn="ctr"/>
            <a:endParaRPr lang="ru-RU" sz="1200" b="1" smtClean="0">
              <a:solidFill>
                <a:srgbClr val="000000"/>
              </a:solidFill>
              <a:latin typeface="Times New Roman" pitchFamily="18" charset="0"/>
              <a:cs typeface="Times New Roman" pitchFamily="18" charset="0"/>
              <a:sym typeface="+mn-ea"/>
            </a:endParaRPr>
          </a:p>
          <a:p>
            <a:pPr lvl="0" indent="144000" algn="ctr"/>
            <a:r>
              <a:rPr lang="ru-RU" sz="1200" b="1" smtClean="0">
                <a:solidFill>
                  <a:srgbClr val="000000"/>
                </a:solidFill>
                <a:latin typeface="Times New Roman" pitchFamily="18" charset="0"/>
                <a:cs typeface="Times New Roman" pitchFamily="18" charset="0"/>
                <a:sym typeface="+mn-ea"/>
              </a:rPr>
              <a:t>19 </a:t>
            </a:r>
            <a:r>
              <a:rPr lang="kk-KZ" sz="1200" b="1" dirty="0" smtClean="0">
                <a:solidFill>
                  <a:srgbClr val="000000"/>
                </a:solidFill>
                <a:latin typeface="Times New Roman" pitchFamily="18" charset="0"/>
                <a:cs typeface="Times New Roman" pitchFamily="18" charset="0"/>
                <a:sym typeface="+mn-ea"/>
              </a:rPr>
              <a:t>қаңтарға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19 </a:t>
            </a:r>
            <a:r>
              <a:rPr lang="kk-KZ" sz="1200" b="1" dirty="0" smtClean="0">
                <a:solidFill>
                  <a:srgbClr val="000000"/>
                </a:solidFill>
                <a:latin typeface="Times New Roman" pitchFamily="18" charset="0"/>
                <a:cs typeface="Times New Roman"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тұман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оңтүстік-шығыстан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7-12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т</a:t>
            </a:r>
            <a:r>
              <a:rPr lang="kk-KZ" sz="1100" dirty="0" smtClean="0">
                <a:latin typeface="Times New Roman" pitchFamily="18" charset="0"/>
                <a:cs typeface="Times New Roman" pitchFamily="18" charset="0"/>
              </a:rPr>
              <a:t>үнде 3-5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18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19 </a:t>
            </a:r>
            <a:r>
              <a:rPr lang="ru-RU" sz="1100" b="1" dirty="0" err="1"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29642</TotalTime>
  <Words>566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5799</cp:revision>
  <cp:lastPrinted>2021-07-01T03:56:27Z</cp:lastPrinted>
  <dcterms:created xsi:type="dcterms:W3CDTF">2018-03-27T06:03:00Z</dcterms:created>
  <dcterms:modified xsi:type="dcterms:W3CDTF">2025-01-17T06:23:41Z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