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6" d="100"/>
          <a:sy n="106" d="100"/>
        </p:scale>
        <p:origin x="22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46816549"/>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482546"/>
            <a:ext cx="4824411"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a:t>
            </a:r>
            <a:r>
              <a:rPr lang="kk-KZ" altLang="ru-RU" sz="1200" b="1" dirty="0">
                <a:latin typeface="Times New Roman" panose="02020603050405020304" pitchFamily="18" charset="0"/>
                <a:cs typeface="Times New Roman" panose="02020603050405020304" pitchFamily="18" charset="0"/>
              </a:rPr>
              <a:t>7</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200602"/>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a:t>
            </a:r>
            <a:r>
              <a:rPr lang="kk-KZ" altLang="ru-RU" sz="1200" b="1" dirty="0">
                <a:latin typeface="Times New Roman" panose="02020603050405020304" pitchFamily="18" charset="0"/>
                <a:cs typeface="Times New Roman" panose="02020603050405020304" pitchFamily="18" charset="0"/>
              </a:rPr>
              <a:t>8</a:t>
            </a:r>
            <a:r>
              <a:rPr lang="kk-KZ" alt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a:t>
            </a:r>
            <a:r>
              <a:rPr lang="kk-KZ" altLang="ru-RU" sz="1200" b="1" dirty="0">
                <a:latin typeface="Times New Roman" pitchFamily="18" charset="0"/>
                <a:cs typeface="Times New Roman" pitchFamily="18" charset="0"/>
              </a:rPr>
              <a:t>7</a:t>
            </a:r>
            <a:r>
              <a:rPr lang="kk-KZ" altLang="ru-RU" sz="1200" b="1" dirty="0" smtClean="0">
                <a:latin typeface="Times New Roman" pitchFamily="18" charset="0"/>
                <a:cs typeface="Times New Roman" pitchFamily="18" charset="0"/>
              </a:rPr>
              <a:t> қаңтар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1</a:t>
            </a:r>
            <a:r>
              <a:rPr lang="kk-KZ" altLang="ru-RU" sz="1200" b="1" dirty="0">
                <a:latin typeface="Times New Roman" panose="02020603050405020304" pitchFamily="18" charset="0"/>
                <a:cs typeface="Times New Roman" panose="02020603050405020304" pitchFamily="18" charset="0"/>
              </a:rPr>
              <a:t>8</a:t>
            </a:r>
            <a:r>
              <a:rPr lang="ru-RU" alt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 </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көбінесе қар</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бұрқасын</a:t>
            </a:r>
            <a:r>
              <a:rPr lang="kk-KZ" sz="1200" dirty="0" smtClean="0">
                <a:solidFill>
                  <a:prstClr val="black"/>
                </a:solidFill>
                <a:latin typeface="Times New Roman" pitchFamily="18" charset="0"/>
                <a:cs typeface="Times New Roman" pitchFamily="18" charset="0"/>
              </a:rPr>
              <a:t>. Оңтүстік-шығыстан соғатын жел оңтүстік-батысқа ауысады,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7-12, түнде екпіні 15-18 </a:t>
            </a:r>
            <a:r>
              <a:rPr lang="kk-KZ" sz="1200" dirty="0" smtClean="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және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0-2° аяз </a:t>
            </a:r>
            <a:r>
              <a:rPr lang="kk-KZ" sz="1200" dirty="0" smtClean="0">
                <a:solidFill>
                  <a:prstClr val="black"/>
                </a:solidFill>
                <a:latin typeface="Times New Roman" pitchFamily="18" charset="0"/>
                <a:cs typeface="Times New Roman" pitchFamily="18" charset="0"/>
              </a:rPr>
              <a:t>болады.</a:t>
            </a:r>
          </a:p>
          <a:p>
            <a:pPr algn="just">
              <a:spcBef>
                <a:spcPts val="0"/>
              </a:spcBef>
              <a:defRPr/>
            </a:pPr>
            <a:endParaRPr lang="kk-KZ" sz="500" dirty="0" smtClean="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a:t>
            </a:r>
            <a:r>
              <a:rPr lang="kk-KZ" altLang="ru-RU" sz="1200" b="1" dirty="0">
                <a:latin typeface="Times New Roman" pitchFamily="18" charset="0"/>
                <a:cs typeface="Times New Roman" pitchFamily="18" charset="0"/>
              </a:rPr>
              <a:t>9</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қаңтарға</a:t>
            </a:r>
            <a:endParaRPr lang="ru-RU" altLang="ru-RU" sz="1200" b="1" dirty="0">
              <a:latin typeface="Times New Roman" pitchFamily="18" charset="0"/>
              <a:cs typeface="Times New Roman" pitchFamily="18" charset="0"/>
            </a:endParaRPr>
          </a:p>
          <a:p>
            <a:pPr indent="182563" algn="ctr">
              <a:spcBef>
                <a:spcPts val="0"/>
              </a:spcBef>
              <a:defRPr/>
            </a:pPr>
            <a:r>
              <a:rPr lang="" altLang="ru-RU" sz="1200" b="1" dirty="0" smtClean="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8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a:t>
            </a:r>
            <a:r>
              <a:rPr lang="kk-KZ" sz="1200" b="1" dirty="0">
                <a:latin typeface="Times New Roman" panose="02020603050405020304" pitchFamily="18" charset="0"/>
                <a:cs typeface="Times New Roman" panose="02020603050405020304" pitchFamily="18" charset="0"/>
              </a:rPr>
              <a:t>9</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Бұлтты, қар. Жел </a:t>
            </a:r>
            <a:r>
              <a:rPr lang="kk-KZ" sz="1200" dirty="0" smtClean="0">
                <a:solidFill>
                  <a:prstClr val="black"/>
                </a:solidFill>
                <a:latin typeface="Times New Roman" pitchFamily="18" charset="0"/>
                <a:cs typeface="Times New Roman" pitchFamily="18" charset="0"/>
              </a:rPr>
              <a:t>оңтүстік-батыстан </a:t>
            </a:r>
            <a:r>
              <a:rPr lang="kk-KZ" sz="1200" dirty="0" smtClean="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3-8 </a:t>
            </a:r>
            <a:r>
              <a:rPr lang="kk-KZ" sz="1200" dirty="0" smtClean="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8-10° </a:t>
            </a:r>
            <a:r>
              <a:rPr lang="kk-KZ" sz="1200" dirty="0" smtClean="0">
                <a:solidFill>
                  <a:prstClr val="black"/>
                </a:solidFill>
                <a:latin typeface="Times New Roman" pitchFamily="18" charset="0"/>
                <a:cs typeface="Times New Roman" pitchFamily="18" charset="0"/>
              </a:rPr>
              <a:t>аяз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223914396"/>
              </p:ext>
            </p:extLst>
          </p:nvPr>
        </p:nvGraphicFramePr>
        <p:xfrm>
          <a:off x="5033957" y="3974186"/>
          <a:ext cx="4671571" cy="226312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502279">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156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3176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95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0,476</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0,900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
        <p:nvSpPr>
          <p:cNvPr id="22" name="TextBox 13"/>
          <p:cNvSpPr txBox="1"/>
          <p:nvPr/>
        </p:nvSpPr>
        <p:spPr>
          <a:xfrm>
            <a:off x="5025122" y="228653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5" name="TextBox 13"/>
          <p:cNvSpPr txBox="1"/>
          <p:nvPr/>
        </p:nvSpPr>
        <p:spPr>
          <a:xfrm>
            <a:off x="5025122" y="317603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Бухтоярова Л.А.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20695</TotalTime>
  <Words>648</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3321</cp:revision>
  <cp:lastPrinted>2021-07-01T03:56:27Z</cp:lastPrinted>
  <dcterms:created xsi:type="dcterms:W3CDTF">2018-03-27T06:03:00Z</dcterms:created>
  <dcterms:modified xsi:type="dcterms:W3CDTF">2025-01-17T07:51:49Z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