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1445431"/>
              </p:ext>
            </p:extLst>
          </p:nvPr>
        </p:nvGraphicFramePr>
        <p:xfrm>
          <a:off x="200472" y="2492896"/>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47760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18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altLang="ru-RU" sz="1200" b="1" dirty="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18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6-11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19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18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19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53088144"/>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22461</TotalTime>
  <Words>573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4480</cp:revision>
  <cp:lastPrinted>2021-07-01T03:56:27Z</cp:lastPrinted>
  <dcterms:created xsi:type="dcterms:W3CDTF">2018-03-27T06:03:00Z</dcterms:created>
  <dcterms:modified xsi:type="dcterms:W3CDTF">2025-01-17T09:26:49Z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