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7" d="100"/>
          <a:sy n="77" d="100"/>
        </p:scale>
        <p:origin x="787"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0816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240030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17 қантар  с. 20-ден 18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түнде және таңертең</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a:t>
            </a:r>
            <a:r>
              <a:rPr lang="ru-KZ" sz="1100" dirty="0">
                <a:latin typeface="Times New Roman" panose="02020603050405020304" pitchFamily="18" charset="0"/>
                <a:cs typeface="Times New Roman" panose="02020603050405020304" pitchFamily="18" charset="0"/>
              </a:rPr>
              <a:t>ар,</a:t>
            </a:r>
            <a:r>
              <a:rPr lang="kk-KZ" sz="1100" dirty="0">
                <a:latin typeface="Times New Roman" panose="02020603050405020304" pitchFamily="18" charset="0"/>
                <a:cs typeface="Times New Roman" panose="02020603050405020304" pitchFamily="18" charset="0"/>
              </a:rPr>
              <a:t> үсік.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5-7 аяз.</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19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36660</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5886</cp:revision>
  <cp:lastPrinted>2023-01-16T10:13:34Z</cp:lastPrinted>
  <dcterms:created xsi:type="dcterms:W3CDTF">2018-03-27T06:03:00Z</dcterms:created>
  <dcterms:modified xsi:type="dcterms:W3CDTF">2025-01-17T07:46:36Z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