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4996590"/>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x-none" sz="1200" b="1" i="1" dirty="0" smtClean="0">
                          <a:solidFill>
                            <a:srgbClr val="002060"/>
                          </a:solidFill>
                          <a:latin typeface="Times New Roman" panose="02020603050405020304" pitchFamily="18" charset="0"/>
                          <a:cs typeface="Times New Roman" panose="02020603050405020304" pitchFamily="18" charset="0"/>
                        </a:rPr>
                        <a:t>17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1" y="226457"/>
            <a:ext cx="4774656" cy="247760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18 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a:t>
            </a:r>
            <a:r>
              <a:rPr lang="kk-KZ" altLang="ru-RU" sz="1200" b="1" dirty="0">
                <a:latin typeface="Times New Roman" panose="02020603050405020304" pitchFamily="18" charset="0"/>
                <a:cs typeface="Times New Roman" panose="02020603050405020304" pitchFamily="18" charset="0"/>
              </a:rPr>
              <a:t>17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18 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аздаған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6-11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7-9,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4-6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just"/>
            <a:endParaRPr 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19 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18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19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аздаған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8-10 градус </a:t>
            </a:r>
            <a:r>
              <a:rPr lang="ru-RU" sz="1200" dirty="0" err="1">
                <a:latin typeface="Times New Roman" panose="02020603050405020304" pitchFamily="18" charset="0"/>
                <a:cs typeface="Times New Roman" panose="02020603050405020304" pitchFamily="18" charset="0"/>
              </a:rPr>
              <a:t>аяз</a:t>
            </a:r>
            <a:r>
              <a:rPr lang="ru-RU" sz="120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1614" y="2741649"/>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smtClean="0">
                <a:solidFill>
                  <a:schemeClr val="tx1"/>
                </a:solidFill>
                <a:latin typeface="Times New Roman" pitchFamily="18" charset="0"/>
                <a:cs typeface="Times New Roman" pitchFamily="18" charset="0"/>
                <a:sym typeface="+mn-ea"/>
              </a:rPr>
              <a:t>заттардың</a:t>
            </a:r>
            <a:r>
              <a:rPr lang="kk-KZ" altLang="en-US" sz="1200" b="1" smtClean="0">
                <a:solidFill>
                  <a:schemeClr val="tx1"/>
                </a:solidFill>
                <a:latin typeface="Times New Roman" pitchFamily="18" charset="0"/>
                <a:cs typeface="Times New Roman" pitchFamily="18" charset="0"/>
                <a:sym typeface="+mn-ea"/>
              </a:rPr>
              <a:t> 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74425615"/>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24396</TotalTime>
  <Words>609</Words>
  <Application>Microsoft Office PowerPoint</Application>
  <PresentationFormat>Лист A4 (210x297 мм)</PresentationFormat>
  <Paragraphs>106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4577</cp:revision>
  <cp:lastPrinted>2021-07-01T07:38:07Z</cp:lastPrinted>
  <dcterms:created xsi:type="dcterms:W3CDTF">2018-03-27T06:03:00Z</dcterms:created>
  <dcterms:modified xsi:type="dcterms:W3CDTF">2025-01-17T09:26:59Z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