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>
        <p:scale>
          <a:sx n="112" d="100"/>
          <a:sy n="112" d="100"/>
        </p:scale>
        <p:origin x="2028" y="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9070827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455" y="294826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небольшой снег, днем осадки (преимущественно снег), гололед. Ветер юго-западный 7-12 м/с. Температура воздуха ночью 3-5, днем 1-3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9508524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9951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39927</TotalTime>
  <Words>591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5395</cp:revision>
  <cp:lastPrinted>2021-02-03T11:37:00Z</cp:lastPrinted>
  <dcterms:created xsi:type="dcterms:W3CDTF">2018-03-27T06:03:00Z</dcterms:created>
  <dcterms:modified xsi:type="dcterms:W3CDTF">2025-01-19T10:00:06Z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