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24015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утром и днем снег. Ветер юго-западный 9-14 м/с. Температура воздуха ночью 10-12, днем 0-2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21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снег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0-2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625374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января, ночью 21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39471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6119</cp:revision>
  <cp:lastPrinted>2021-11-30T05:55:24Z</cp:lastPrinted>
  <dcterms:created xsi:type="dcterms:W3CDTF">2018-03-27T06:03:00Z</dcterms:created>
  <dcterms:modified xsi:type="dcterms:W3CDTF">2025-01-19T06:00:08Z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