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8362377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Временами 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метель, гололед.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9-14,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4814933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24391</TotalTime>
  <Words>600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4503</cp:revision>
  <cp:lastPrinted>2021-07-01T03:56:27Z</cp:lastPrinted>
  <dcterms:created xsi:type="dcterms:W3CDTF">2018-03-27T06:03:00Z</dcterms:created>
  <dcterms:modified xsi:type="dcterms:W3CDTF">2025-01-19T07:55:26Z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