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269312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метель, гололед. Ветер южный 9-14 м/с. Температура воздуха ночью 3-5, днем 1-3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метель, гололед. Ветер юго-западный 9-14, порывы 15-20 м/с. Температура воздуха ночью 3-5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2082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22714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4483</cp:revision>
  <cp:lastPrinted>2021-07-01T03:56:27Z</cp:lastPrinted>
  <dcterms:created xsi:type="dcterms:W3CDTF">2018-03-27T06:03:00Z</dcterms:created>
  <dcterms:modified xsi:type="dcterms:W3CDTF">2025-01-19T07:52:43Z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