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288872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1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осадки (преимущественно снег), низовая метель, гололед. Ветер 9-14, днем порывы 15-20 м/с. Температура воздуха ночью 5-7 мороза, днем 1 мороза-1 тепла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3-5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026046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21761</TotalTime>
  <Words>617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3465</cp:revision>
  <cp:lastPrinted>2021-07-01T03:56:27Z</cp:lastPrinted>
  <dcterms:created xsi:type="dcterms:W3CDTF">2018-03-27T06:03:00Z</dcterms:created>
  <dcterms:modified xsi:type="dcterms:W3CDTF">2025-01-19T07:54:38Z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