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464275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20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түнде аздаған қар жауады, күндіз жауын-шашын (көбінесе қар) жауады, көктайғақ болады. Оңтүстік-батыстан жел соғады, күші 7-12 м/с. Ауа температурасы түнде 3-5, күндіз 1-3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қар жауады. Солтүстік-батыстан жел соғады, күші 9-14 м/с. Ауа температурасы 4-6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598679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21012</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5219</cp:revision>
  <cp:lastPrinted>2021-07-01T07:38:07Z</cp:lastPrinted>
  <dcterms:created xsi:type="dcterms:W3CDTF">2018-03-27T06:03:00Z</dcterms:created>
  <dcterms:modified xsi:type="dcterms:W3CDTF">2025-01-19T10:03:36Z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