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3103135"/>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19</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a:solidFill>
                            <a:srgbClr val="002060"/>
                          </a:solidFill>
                          <a:latin typeface="Times New Roman" panose="02020603050405020304" pitchFamily="18" charset="0"/>
                          <a:cs typeface="Times New Roman" panose="02020603050405020304" pitchFamily="18" charset="0"/>
                        </a:rPr>
                        <a:t>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19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86891941"/>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0.308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1739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0.348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20</a:t>
            </a:r>
            <a:r>
              <a:rPr lang="ru-RU" sz="1100" b="1" kern="1400"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қаңтар</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19 қантар  с. 20-ден 20 қантар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таңертең және күндіз </a:t>
            </a:r>
            <a:r>
              <a:rPr lang="kk-KZ" sz="1100" dirty="0">
                <a:latin typeface="Times New Roman" panose="02020603050405020304" pitchFamily="18" charset="0"/>
                <a:cs typeface="Times New Roman" panose="02020603050405020304" pitchFamily="18" charset="0"/>
              </a:rPr>
              <a:t>қ</a:t>
            </a:r>
            <a:r>
              <a:rPr lang="ru-RU" sz="1100" dirty="0">
                <a:latin typeface="Times New Roman" panose="02020603050405020304" pitchFamily="18" charset="0"/>
                <a:cs typeface="Times New Roman" panose="02020603050405020304" pitchFamily="18" charset="0"/>
              </a:rPr>
              <a:t>ар</a:t>
            </a:r>
            <a:r>
              <a:rPr lang="kk-KZ" sz="1100" dirty="0">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ң</a:t>
            </a:r>
            <a:r>
              <a:rPr lang="ru-RU" sz="1100" kern="1400" dirty="0" err="1">
                <a:solidFill>
                  <a:srgbClr val="000000"/>
                </a:solidFill>
                <a:latin typeface="Times New Roman" panose="02020603050405020304" pitchFamily="18" charset="0"/>
                <a:cs typeface="Times New Roman" panose="02020603050405020304" pitchFamily="18" charset="0"/>
              </a:rPr>
              <a:t>түстік-батыстан</a:t>
            </a:r>
            <a:r>
              <a:rPr lang="ru-RU" sz="1100" kern="1400" dirty="0">
                <a:solidFill>
                  <a:srgbClr val="000000"/>
                </a:solidFill>
                <a:latin typeface="Times New Roman" panose="02020603050405020304" pitchFamily="18" charset="0"/>
                <a:cs typeface="Times New Roman" panose="02020603050405020304" pitchFamily="18" charset="0"/>
              </a:rPr>
              <a:t> 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10-12, күндіз 0-2 аяз.</a:t>
            </a:r>
          </a:p>
          <a:p>
            <a:pPr algn="ctr"/>
            <a:r>
              <a:rPr lang="ru-RU" sz="1100" b="1" kern="1400" dirty="0">
                <a:latin typeface="Times New Roman" panose="02020603050405020304" pitchFamily="18" charset="0"/>
                <a:cs typeface="Times New Roman" panose="02020603050405020304" pitchFamily="18" charset="0"/>
              </a:rPr>
              <a:t>21 </a:t>
            </a:r>
            <a:r>
              <a:rPr lang="kk-KZ" sz="1100" b="1" kern="1400" dirty="0">
                <a:latin typeface="Times New Roman" panose="02020603050405020304" pitchFamily="18" charset="0"/>
                <a:cs typeface="Times New Roman" panose="02020603050405020304" pitchFamily="18" charset="0"/>
              </a:rPr>
              <a:t>қаңтар</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20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20-ден 21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Көшпелі бұлтты, </a:t>
            </a:r>
            <a:r>
              <a:rPr lang="kk-KZ" sz="1100" dirty="0">
                <a:latin typeface="Times New Roman" panose="02020603050405020304" pitchFamily="18" charset="0"/>
                <a:cs typeface="Times New Roman" panose="02020603050405020304" pitchFamily="18" charset="0"/>
              </a:rPr>
              <a:t>қ</a:t>
            </a:r>
            <a:r>
              <a:rPr lang="ru-RU" sz="1100" dirty="0">
                <a:latin typeface="Times New Roman" panose="02020603050405020304" pitchFamily="18" charset="0"/>
                <a:cs typeface="Times New Roman" panose="02020603050405020304" pitchFamily="18" charset="0"/>
              </a:rPr>
              <a:t>ар</a:t>
            </a:r>
            <a:r>
              <a:rPr lang="kk-KZ" sz="1100" dirty="0">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ң</a:t>
            </a:r>
            <a:r>
              <a:rPr lang="ru-RU" sz="1100" kern="1400" dirty="0" err="1">
                <a:solidFill>
                  <a:srgbClr val="000000"/>
                </a:solidFill>
                <a:latin typeface="Times New Roman" panose="02020603050405020304" pitchFamily="18" charset="0"/>
                <a:cs typeface="Times New Roman" panose="02020603050405020304" pitchFamily="18" charset="0"/>
              </a:rPr>
              <a:t>түстік-батыстан</a:t>
            </a:r>
            <a:r>
              <a:rPr lang="ru-RU" sz="1100" kern="1400" dirty="0">
                <a:solidFill>
                  <a:srgbClr val="000000"/>
                </a:solidFill>
                <a:latin typeface="Times New Roman" panose="02020603050405020304" pitchFamily="18" charset="0"/>
                <a:cs typeface="Times New Roman" panose="02020603050405020304" pitchFamily="18" charset="0"/>
              </a:rPr>
              <a:t> 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7-12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a:latin typeface="Times New Roman" panose="02020603050405020304" pitchFamily="18" charset="0"/>
                <a:ea typeface="Times New Roman" panose="02020603050405020304" pitchFamily="18" charset="0"/>
                <a:cs typeface="Times New Roman" panose="02020603050405020304" pitchFamily="18" charset="0"/>
              </a:rPr>
              <a:t> 0-2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20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schemeClr val="tx1"/>
                </a:solidFill>
                <a:latin typeface="Times New Roman" panose="02020603050405020304" pitchFamily="18" charset="0"/>
                <a:cs typeface="Times New Roman" panose="02020603050405020304" pitchFamily="18" charset="0"/>
              </a:rPr>
              <a:t>, түнде 21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36671</TotalTime>
  <Words>611</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5892</cp:revision>
  <cp:lastPrinted>2023-01-16T10:13:34Z</cp:lastPrinted>
  <dcterms:created xsi:type="dcterms:W3CDTF">2018-03-27T06:03:00Z</dcterms:created>
  <dcterms:modified xsi:type="dcterms:W3CDTF">2025-01-19T05:59:56Z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