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8612577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5596485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20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жауын-шашын (жаңбыр, қар), көктайғақ. Түнде және таңертең тұман. Оңтүстік-батыстан, батыстан жел соғады, күші түнде 2-7, күндіз 7-12 м/с. Ауа температурасы түнде 0-2 аяз, күндіз 0-2 жылы</a:t>
            </a:r>
            <a:r>
              <a:rPr lang="kk-KZ" sz="1200" kern="1400" dirty="0" smtClean="0">
                <a:latin typeface="Times New Roman"/>
                <a:ea typeface="Times New Roman"/>
              </a:rPr>
              <a:t>.</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a:latin typeface="Times New Roman"/>
                <a:ea typeface="Times New Roman"/>
              </a:rPr>
              <a:t>жауын-шашын (жаңбыр, қар), көктайғақ</a:t>
            </a:r>
            <a:r>
              <a:rPr lang="kk-KZ" sz="1200" kern="1400" dirty="0" smtClean="0">
                <a:solidFill>
                  <a:srgbClr val="000000"/>
                </a:solidFill>
                <a:latin typeface="Times New Roman"/>
                <a:ea typeface="Times New Roman"/>
              </a:rPr>
              <a:t>. Сол</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0-2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20 </a:t>
            </a:r>
            <a:r>
              <a:rPr lang="kk-KZ" sz="1200" b="1" dirty="0">
                <a:solidFill>
                  <a:schemeClr val="tx1"/>
                </a:solidFill>
                <a:latin typeface="Times New Roman" panose="02020603050405020304" pitchFamily="18" charset="0"/>
                <a:cs typeface="Times New Roman" panose="02020603050405020304" pitchFamily="18" charset="0"/>
              </a:rPr>
              <a:t>қаңтар </a:t>
            </a:r>
            <a:r>
              <a:rPr lang="kk-KZ" sz="120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25127</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4224</cp:revision>
  <cp:lastPrinted>2023-02-06T06:57:51Z</cp:lastPrinted>
  <dcterms:created xsi:type="dcterms:W3CDTF">2018-03-27T06:03:00Z</dcterms:created>
  <dcterms:modified xsi:type="dcterms:W3CDTF">2025-01-19T08:42:57Z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