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66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269896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9887984"/>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ea typeface="Tahoma" pitchFamily="34"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ea typeface="Tahoma" pitchFamily="34"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ea typeface="Tahoma" pitchFamily="34"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ea typeface="Tahoma" pitchFamily="34"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ea typeface="Tahoma" pitchFamily="34"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ea typeface="Tahoma" pitchFamily="34" charset="0"/>
                          <a:cs typeface="Times New Roman" pitchFamily="18" charset="0"/>
                        </a:rPr>
                        <a:t>0.688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23094</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4391</cp:revision>
  <cp:lastPrinted>2021-07-01T07:38:07Z</cp:lastPrinted>
  <dcterms:created xsi:type="dcterms:W3CDTF">2018-03-27T06:03:00Z</dcterms:created>
  <dcterms:modified xsi:type="dcterms:W3CDTF">2025-01-19T08:01:09Z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