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01134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136298"/>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6</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0,011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1113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0,223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7</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0,035</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0,004</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0,113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9</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0,043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жаңбыр). Тұман, көктайғақ.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шығыстан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күндіз 1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граудс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жылы.</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қар.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солтүстік-батыстан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9-14, екпіні 18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29802</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5808</cp:revision>
  <cp:lastPrinted>2021-07-01T03:56:27Z</cp:lastPrinted>
  <dcterms:created xsi:type="dcterms:W3CDTF">2018-03-27T06:03:00Z</dcterms:created>
  <dcterms:modified xsi:type="dcterms:W3CDTF">2025-01-19T06:42:19Z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