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903743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20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30067</TotalTime>
  <Words>600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2021-07-01T07:38:07Z</cp:lastPrinted>
  <dcterms:created xsi:type="dcterms:W3CDTF">2018-03-27T06:03:00Z</dcterms:created>
  <dcterms:modified xsi:type="dcterms:W3CDTF">2025-01-19T07:34:24Z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