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0"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066493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93593"/>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20 қаңтарға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19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20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күндіз жауын-шашынсыз (көбінесе қар) жауады, жаяу бұрқасын, көктайғақ күтіледі. Жел, күші 9-14, күндіз екпіні 15-20 </a:t>
            </a:r>
            <a:r>
              <a:rPr lang="ru-RU" sz="1300" dirty="0">
                <a:solidFill>
                  <a:prstClr val="black"/>
                </a:solidFill>
                <a:latin typeface="Times New Roman" pitchFamily="18" charset="0"/>
                <a:cs typeface="Times New Roman" pitchFamily="18" charset="0"/>
              </a:rPr>
              <a:t>м/с. </a:t>
            </a:r>
            <a:r>
              <a:rPr lang="kk-KZ" sz="1300" dirty="0">
                <a:effectLst/>
                <a:latin typeface="Times New Roman" panose="02020603050405020304" pitchFamily="18" charset="0"/>
                <a:ea typeface="Calibri" panose="020F0502020204030204" pitchFamily="34" charset="0"/>
              </a:rPr>
              <a:t>Ауа температурасы түнде 5-7, күндіз 1 аяз-1 жылы болады.</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21 қаңтарға </a:t>
            </a:r>
            <a:r>
              <a:rPr lang="ru-RU" sz="1300" b="1" dirty="0">
                <a:solidFill>
                  <a:srgbClr val="000000"/>
                </a:solidFill>
                <a:latin typeface="Times New Roman" panose="02020603050405020304" pitchFamily="18" charset="0"/>
                <a:cs typeface="Times New Roman" panose="02020603050405020304" pitchFamily="18" charset="0"/>
              </a:rPr>
              <a:t>2025 ж</a:t>
            </a:r>
            <a:r>
              <a:rPr lang="ru-RU" sz="10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21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9-14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3-5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қаңтардың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67105477"/>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563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0.297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17792</TotalTime>
  <Words>583</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3395</cp:revision>
  <cp:lastPrinted>2021-07-01T07:38:07Z</cp:lastPrinted>
  <dcterms:created xsi:type="dcterms:W3CDTF">2018-03-27T06:03:00Z</dcterms:created>
  <dcterms:modified xsi:type="dcterms:W3CDTF">2025-01-19T07:54:40Z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