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870673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17473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кей уақытта жауын-шашынды </a:t>
            </a:r>
            <a:r>
              <a:rPr lang="kk-KZ" sz="1200" dirty="0">
                <a:latin typeface="Times New Roman" panose="02020603050405020304" pitchFamily="18" charset="0"/>
                <a:cs typeface="Times New Roman" panose="02020603050405020304" pitchFamily="18" charset="0"/>
              </a:rPr>
              <a:t>(жаңбыр, қар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тұман, көктайғақ. Жел </a:t>
            </a:r>
            <a:r>
              <a:rPr lang="kk-KZ" sz="1200" dirty="0" smtClean="0">
                <a:latin typeface="Times New Roman" panose="02020603050405020304" pitchFamily="18" charset="0"/>
                <a:cs typeface="Times New Roman" panose="02020603050405020304" pitchFamily="18" charset="0"/>
              </a:rPr>
              <a:t>оңтүстіктен, оңтүстік-батыстан </a:t>
            </a:r>
            <a:r>
              <a:rPr lang="kk-KZ" sz="1200" dirty="0">
                <a:latin typeface="Times New Roman" panose="02020603050405020304" pitchFamily="18" charset="0"/>
                <a:cs typeface="Times New Roman" panose="02020603050405020304" pitchFamily="18" charset="0"/>
              </a:rPr>
              <a:t>7-12 м/с. Ауаның температурасы түнде </a:t>
            </a:r>
            <a:r>
              <a:rPr lang="kk-KZ" sz="1200" dirty="0">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 аяз-1 жылы,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 бұлтты, кей уақытта жауын-шашынды (жаңбыр, қар), тұман, көктайғақ. Жел </a:t>
            </a:r>
            <a:r>
              <a:rPr lang="kk-KZ" sz="1200" dirty="0" smtClean="0">
                <a:latin typeface="Times New Roman" panose="02020603050405020304" pitchFamily="18" charset="0"/>
                <a:cs typeface="Times New Roman" panose="02020603050405020304" pitchFamily="18" charset="0"/>
              </a:rPr>
              <a:t>оңтүстіктен, оңтүстік-батыстан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 аяз-1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10449390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15264</TotalTime>
  <Words>554</Words>
  <Application>Microsoft Office PowerPoint</Application>
  <PresentationFormat>Лист A4 (210x297 мм)</PresentationFormat>
  <Paragraphs>88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3441</cp:revision>
  <cp:lastPrinted>2021-07-01T07:38:07Z</cp:lastPrinted>
  <dcterms:created xsi:type="dcterms:W3CDTF">2018-03-27T06:03:00Z</dcterms:created>
  <dcterms:modified xsi:type="dcterms:W3CDTF">2025-01-19T08:02:41Z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