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60" autoAdjust="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591752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19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Оңтүстік-батыстан жел соғады, күші 5-10 м/с. Ауа температурасы түнде  0-2 градус аяз, күндіз 9-11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21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кей уақыттарда қатты жауын-шашын (жаңбыр, қар), көктайғақ. Сол</a:t>
            </a:r>
            <a:r>
              <a:rPr lang="uz-Cyrl-U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13999</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3521</cp:revision>
  <cp:lastPrinted>2021-07-01T03:56:27Z</cp:lastPrinted>
  <dcterms:created xsi:type="dcterms:W3CDTF">2018-03-27T06:03:00Z</dcterms:created>
  <dcterms:modified xsi:type="dcterms:W3CDTF">2025-01-19T08:14:38Z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