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109048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№19</a:t>
                      </a:r>
                      <a:r>
                        <a:rPr lang="kk-KZ"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159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5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20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4383915"/>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20702</TotalTime>
  <Words>636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3324</cp:revision>
  <cp:lastPrinted>2021-07-01T03:56:27Z</cp:lastPrinted>
  <dcterms:created xsi:type="dcterms:W3CDTF">2018-03-27T06:03:00Z</dcterms:created>
  <dcterms:modified xsi:type="dcterms:W3CDTF">2025-01-19T07:54:49Z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