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434857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a:t>
            </a:r>
            <a:r>
              <a:rPr lang="kk-KZ" sz="1200" dirty="0">
                <a:latin typeface="Times New Roman" panose="02020603050405020304" pitchFamily="18" charset="0"/>
                <a:cs typeface="Times New Roman" panose="02020603050405020304" pitchFamily="18" charset="0"/>
              </a:rPr>
              <a:t>жауады, күндіз </a:t>
            </a:r>
            <a:r>
              <a:rPr lang="kk-KZ" sz="1200" dirty="0" smtClean="0">
                <a:latin typeface="Times New Roman" panose="02020603050405020304" pitchFamily="18" charset="0"/>
                <a:cs typeface="Times New Roman" panose="02020603050405020304" pitchFamily="18" charset="0"/>
              </a:rPr>
              <a:t>бұрқасын </a:t>
            </a:r>
            <a:r>
              <a:rPr lang="kk-KZ" sz="1200" dirty="0">
                <a:latin typeface="Times New Roman" panose="02020603050405020304" pitchFamily="18" charset="0"/>
                <a:cs typeface="Times New Roman" panose="02020603050405020304" pitchFamily="18" charset="0"/>
              </a:rPr>
              <a:t>болады. Оңтүстік-батыстан </a:t>
            </a:r>
            <a:r>
              <a:rPr lang="kk-KZ" sz="1200" dirty="0" smtClean="0">
                <a:latin typeface="Times New Roman" panose="02020603050405020304" pitchFamily="18" charset="0"/>
                <a:cs typeface="Times New Roman" panose="02020603050405020304" pitchFamily="18" charset="0"/>
              </a:rPr>
              <a:t>соққан жел солтүстік-батсқа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түнде 9-14, күндіз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және күндіз 3-5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 және әрі қарай төмендейді.</a:t>
            </a:r>
            <a:endParaRPr lang="kk-KZ" sz="1200" dirty="0" smtClean="0">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itchFamily="18" charset="0"/>
                <a:cs typeface="Times New Roman" pitchFamily="18" charset="0"/>
              </a:rPr>
              <a:t>22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Солтүстік-батыстан жел соғады, 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13-15 </a:t>
            </a:r>
            <a:r>
              <a:rPr lang="kk-KZ" sz="1200" smtClean="0">
                <a:latin typeface="Times New Roman" panose="02020603050405020304" pitchFamily="18" charset="0"/>
                <a:cs typeface="Times New Roman" panose="02020603050405020304" pitchFamily="18" charset="0"/>
              </a:rPr>
              <a:t>градус </a:t>
            </a:r>
            <a:r>
              <a:rPr lang="kk-KZ" sz="1200" smtClean="0">
                <a:latin typeface="Times New Roman" panose="02020603050405020304" pitchFamily="18" charset="0"/>
                <a:cs typeface="Times New Roman" panose="02020603050405020304" pitchFamily="18" charset="0"/>
              </a:rPr>
              <a:t>аяз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598679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1881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21014</TotalTime>
  <Words>528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5222</cp:revision>
  <cp:lastPrinted>2021-07-01T07:38:07Z</cp:lastPrinted>
  <dcterms:created xsi:type="dcterms:W3CDTF">2018-03-27T06:03:00Z</dcterms:created>
  <dcterms:modified xsi:type="dcterms:W3CDTF">2025-01-20T09:51:48Z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