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20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20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4224745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 бұрқасын. Оңтүстік-батыстан жел солтүстік-батысқа ауысады, күші 15-20, екпіні 23 м/с. Ауа температурасы түнде және күндіз 4-6 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одан </a:t>
            </a:r>
            <a:r>
              <a:rPr lang="kk-KZ" sz="1100" dirty="0" smtClean="0">
                <a:latin typeface="Times New Roman" pitchFamily="18" charset="0"/>
                <a:cs typeface="Times New Roman" pitchFamily="18" charset="0"/>
              </a:rPr>
              <a:t>әрі төмендеуімен</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22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a:t>
            </a:r>
            <a:r>
              <a:rPr lang="ru-RU" sz="1100" dirty="0" err="1">
                <a:latin typeface="Times New Roman" pitchFamily="18" charset="0"/>
                <a:cs typeface="Times New Roman" pitchFamily="18" charset="0"/>
              </a:rPr>
              <a:t>бұрқасын</a:t>
            </a:r>
            <a:r>
              <a:rPr lang="kk-KZ" sz="1100" dirty="0">
                <a:latin typeface="Times New Roman" pitchFamily="18" charset="0"/>
                <a:cs typeface="Times New Roman" pitchFamily="18" charset="0"/>
              </a:rPr>
              <a:t>. Солтүстік-батыстан жел соғады, күші 15-20, екпіні 23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25-27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21</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22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15926</TotalTime>
  <Words>557</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5777</cp:revision>
  <cp:lastPrinted>2021-07-01T03:56:27Z</cp:lastPrinted>
  <dcterms:created xsi:type="dcterms:W3CDTF">2018-03-27T06:03:00Z</dcterms:created>
  <dcterms:modified xsi:type="dcterms:W3CDTF">2025-01-20T07:09:46Z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