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2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960771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0060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түнде қар, күндіз жауын-шашын (жаңбыр, қар), бұрқасын, көктайғақ. Жел оңтүстік-шығыстан соғады, күші 7-12, екпіні 15-20 м/с. Ауа температурасы түнде 3-5° аяз, күндіз 1-3° жылы болады.</a:t>
            </a:r>
          </a:p>
          <a:p>
            <a:pPr algn="just">
              <a:spcBef>
                <a:spcPts val="0"/>
              </a:spcBef>
              <a:defRPr/>
            </a:pPr>
            <a:endParaRPr lang="kk-KZ" sz="5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жауын-шашын (жаңбыр, </a:t>
            </a:r>
            <a:r>
              <a:rPr lang="kk-KZ" sz="1200" smtClean="0">
                <a:solidFill>
                  <a:prstClr val="black"/>
                </a:solidFill>
                <a:latin typeface="Times New Roman" pitchFamily="18" charset="0"/>
                <a:cs typeface="Times New Roman" pitchFamily="18" charset="0"/>
              </a:rPr>
              <a:t>қар</a:t>
            </a:r>
            <a:r>
              <a:rPr lang="kk-KZ" sz="1200" smtClean="0">
                <a:solidFill>
                  <a:prstClr val="black"/>
                </a:solidFill>
                <a:latin typeface="Times New Roman" pitchFamily="18" charset="0"/>
                <a:cs typeface="Times New Roman" pitchFamily="18" charset="0"/>
              </a:rPr>
              <a:t>), бұрқасын, көктайғақ. </a:t>
            </a:r>
            <a:r>
              <a:rPr lang="kk-KZ" sz="1200" dirty="0" smtClean="0">
                <a:solidFill>
                  <a:prstClr val="black"/>
                </a:solidFill>
                <a:latin typeface="Times New Roman" pitchFamily="18" charset="0"/>
                <a:cs typeface="Times New Roman" pitchFamily="18" charset="0"/>
              </a:rPr>
              <a:t>Жел оңтүстік-шығыстан соғады, күші 7-12, екпіні 15-20 м/с. Ауа температурасы 0-2°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3199330"/>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20710</TotalTime>
  <Words>661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3328</cp:revision>
  <cp:lastPrinted>2021-07-01T03:56:27Z</cp:lastPrinted>
  <dcterms:created xsi:type="dcterms:W3CDTF">2018-03-27T06:03:00Z</dcterms:created>
  <dcterms:modified xsi:type="dcterms:W3CDTF">2025-01-20T08:05:41Z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