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421707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sym typeface="+mn-ea"/>
              </a:rPr>
              <a:t>Б</a:t>
            </a:r>
            <a:r>
              <a:rPr lang="kk-KZ" sz="1100" dirty="0" smtClean="0">
                <a:latin typeface="Times New Roman" panose="02020603050405020304" pitchFamily="18" charset="0"/>
                <a:ea typeface="Times New Roman" panose="02020603050405020304" pitchFamily="18" charset="0"/>
              </a:rPr>
              <a:t>ұлтты, кей кездері жаңбыр. </a:t>
            </a:r>
            <a:r>
              <a:rPr lang="kk-KZ" sz="1100" dirty="0">
                <a:latin typeface="Times New Roman" panose="02020603050405020304" pitchFamily="18" charset="0"/>
                <a:ea typeface="Times New Roman" panose="02020603050405020304" pitchFamily="18" charset="0"/>
              </a:rPr>
              <a:t>Жел </a:t>
            </a:r>
            <a:r>
              <a:rPr lang="kk-KZ" sz="1100" dirty="0" smtClean="0">
                <a:latin typeface="Times New Roman" panose="02020603050405020304" pitchFamily="18" charset="0"/>
                <a:ea typeface="Times New Roman" panose="02020603050405020304" pitchFamily="18" charset="0"/>
              </a:rPr>
              <a:t>батыстан, солтүстік-батыстан</a:t>
            </a:r>
            <a:r>
              <a:rPr lang="kk-KZ" sz="1100" dirty="0">
                <a:latin typeface="Times New Roman" panose="02020603050405020304" pitchFamily="18" charset="0"/>
                <a:ea typeface="Times New Roman" panose="02020603050405020304" pitchFamily="18" charset="0"/>
              </a:rPr>
              <a:t>, күші 9-14, </a:t>
            </a:r>
            <a:r>
              <a:rPr lang="kk-KZ" sz="1100" dirty="0" smtClean="0">
                <a:latin typeface="Times New Roman" panose="02020603050405020304" pitchFamily="18" charset="0"/>
                <a:ea typeface="Times New Roman" panose="02020603050405020304" pitchFamily="18" charset="0"/>
              </a:rPr>
              <a:t>екпіні 15-20 </a:t>
            </a:r>
            <a:r>
              <a:rPr lang="kk-KZ" sz="1100" dirty="0">
                <a:latin typeface="Times New Roman" panose="02020603050405020304" pitchFamily="18" charset="0"/>
                <a:ea typeface="Times New Roman" panose="02020603050405020304" pitchFamily="18" charset="0"/>
              </a:rPr>
              <a:t>м/с. Ауа температурасы түнде </a:t>
            </a:r>
            <a:r>
              <a:rPr lang="kk-KZ" sz="1100" dirty="0" smtClean="0">
                <a:latin typeface="Times New Roman" panose="02020603050405020304" pitchFamily="18" charset="0"/>
                <a:ea typeface="Times New Roman" panose="02020603050405020304" pitchFamily="18" charset="0"/>
              </a:rPr>
              <a:t>және күндіз 2-4 </a:t>
            </a:r>
            <a:r>
              <a:rPr lang="kk-KZ" sz="1100" dirty="0">
                <a:latin typeface="Times New Roman" panose="02020603050405020304" pitchFamily="18" charset="0"/>
                <a:ea typeface="Times New Roman" panose="02020603050405020304" pitchFamily="18" charset="0"/>
              </a:rPr>
              <a:t>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21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0-1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30083</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3729</cp:revision>
  <cp:lastPrinted>2021-07-01T07:38:07Z</cp:lastPrinted>
  <dcterms:created xsi:type="dcterms:W3CDTF">2018-03-27T06:03:00Z</dcterms:created>
  <dcterms:modified xsi:type="dcterms:W3CDTF">2025-01-20T09:04:53Z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