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8639233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1991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9293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2025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20 қаңтардан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2</a:t>
            </a:r>
            <a:r>
              <a:rPr lang="en-US" altLang="ru-RU" sz="1100" b="1" dirty="0" smtClean="0">
                <a:latin typeface="Times New Roman" pitchFamily="18" charset="0"/>
                <a:cs typeface="Times New Roman" pitchFamily="18" charset="0"/>
              </a:rPr>
              <a:t>1</a:t>
            </a:r>
            <a:r>
              <a:rPr lang="kk-KZ" altLang="ru-RU" sz="1100" b="1" dirty="0" smtClean="0">
                <a:latin typeface="Times New Roman" pitchFamily="18" charset="0"/>
                <a:cs typeface="Times New Roman" pitchFamily="18" charset="0"/>
              </a:rPr>
              <a:t> қаңтарға дейін</a:t>
            </a:r>
            <a:r>
              <a:rPr lang="en-US" altLang="ru-RU" sz="1100" dirty="0" smtClean="0">
                <a:solidFill>
                  <a:srgbClr val="000000"/>
                </a:solidFill>
                <a:latin typeface="Times New Roman" pitchFamily="18" charset="0"/>
                <a:cs typeface="Times New Roman" pitchFamily="18" charset="0"/>
              </a:rPr>
              <a:t> </a:t>
            </a:r>
            <a:r>
              <a:rPr lang="ru-RU" altLang="ru-RU" sz="11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таңертең және күндіз жауын-шашын</a:t>
            </a:r>
            <a:r>
              <a:rPr lang="kk-KZ" sz="1100" dirty="0" smtClean="0">
                <a:latin typeface="Times New Roman" pitchFamily="18" charset="0"/>
                <a:cs typeface="Times New Roman" pitchFamily="18" charset="0"/>
              </a:rPr>
              <a:t>, күннің екінші жартысында қатты жауын-шашын (жаңбыр, қар), жаяу бұрқасын, </a:t>
            </a:r>
            <a:r>
              <a:rPr lang="kk-KZ" sz="1100" dirty="0" smtClean="0">
                <a:latin typeface="Times New Roman" pitchFamily="18" charset="0"/>
                <a:cs typeface="Times New Roman" pitchFamily="18" charset="0"/>
              </a:rPr>
              <a:t>көктайғақ. Оңтүстік-батыстан солтүстік-батысқа ауысатын жел </a:t>
            </a:r>
            <a:r>
              <a:rPr lang="kk-KZ" sz="1100" dirty="0" smtClean="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8-13 </a:t>
            </a:r>
            <a:r>
              <a:rPr lang="ru-RU"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15-20,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25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күндіз 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22 қаңтарға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2025 ж. 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2</a:t>
            </a:r>
            <a:r>
              <a:rPr lang="en-US" altLang="ru-RU" sz="1100" b="1" dirty="0" smtClean="0">
                <a:latin typeface="Times New Roman" pitchFamily="18" charset="0"/>
                <a:cs typeface="Times New Roman" pitchFamily="18" charset="0"/>
              </a:rPr>
              <a:t>1 </a:t>
            </a:r>
            <a:r>
              <a:rPr lang="kk-KZ" altLang="ru-RU" sz="1100" b="1" dirty="0" smtClean="0">
                <a:latin typeface="Times New Roman" pitchFamily="18" charset="0"/>
                <a:cs typeface="Times New Roman" pitchFamily="18" charset="0"/>
              </a:rPr>
              <a:t>қ</a:t>
            </a:r>
            <a:r>
              <a:rPr lang="kk-KZ" altLang="ru-RU" sz="1100" b="1" dirty="0">
                <a:latin typeface="Times New Roman" pitchFamily="18" charset="0"/>
                <a:cs typeface="Times New Roman" pitchFamily="18" charset="0"/>
              </a:rPr>
              <a:t>а</a:t>
            </a:r>
            <a:r>
              <a:rPr lang="kk-KZ" altLang="ru-RU" sz="1100" b="1" dirty="0" smtClean="0">
                <a:latin typeface="Times New Roman" pitchFamily="18" charset="0"/>
                <a:cs typeface="Times New Roman" pitchFamily="18" charset="0"/>
              </a:rPr>
              <a:t>ңтардан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22 </a:t>
            </a:r>
            <a:r>
              <a:rPr lang="ru-RU" altLang="ru-RU" sz="1100" b="1" dirty="0" err="1" smtClean="0">
                <a:latin typeface="Times New Roman" panose="02020603050405020304" pitchFamily="18" charset="0"/>
                <a:cs typeface="Times New Roman" panose="02020603050405020304" pitchFamily="18" charset="0"/>
              </a:rPr>
              <a:t>қа</a:t>
            </a:r>
            <a:r>
              <a:rPr lang="kk-KZ" altLang="ru-RU" sz="1100" b="1" dirty="0" smtClean="0">
                <a:latin typeface="Times New Roman" panose="02020603050405020304" pitchFamily="18" charset="0"/>
                <a:cs typeface="Times New Roman" panose="02020603050405020304" pitchFamily="18" charset="0"/>
              </a:rPr>
              <a:t>ңтар</a:t>
            </a:r>
            <a:r>
              <a:rPr lang="ru-RU" altLang="ru-RU" sz="1100" b="1" dirty="0" err="1"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қатты қар, жачу бұрқасын, көктайғақ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екпіні 25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13954</TotalTime>
  <Words>613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3521</cp:revision>
  <cp:lastPrinted>2021-07-01T03:56:27Z</cp:lastPrinted>
  <dcterms:created xsi:type="dcterms:W3CDTF">2018-03-27T06:03:00Z</dcterms:created>
  <dcterms:modified xsi:type="dcterms:W3CDTF">2025-01-20T07:46:15Z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