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2973382"/>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20</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a:solidFill>
                  <a:prstClr val="black"/>
                </a:solidFill>
                <a:latin typeface="Times New Roman" panose="02020603050405020304" pitchFamily="18" charset="0"/>
                <a:cs typeface="Times New Roman" panose="02020603050405020304" pitchFamily="18" charset="0"/>
              </a:rPr>
              <a:t>Б</a:t>
            </a:r>
            <a:r>
              <a:rPr lang="ru-RU" sz="1200" dirty="0" smtClean="0">
                <a:solidFill>
                  <a:prstClr val="black"/>
                </a:solidFill>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a:t>
            </a:r>
            <a:r>
              <a:rPr lang="ru-RU" sz="1200" dirty="0">
                <a:latin typeface="Times New Roman" panose="02020603050405020304" pitchFamily="18" charset="0"/>
                <a:cs typeface="Times New Roman" panose="02020603050405020304" pitchFamily="18" charset="0"/>
              </a:rPr>
              <a:t>ңтүстік-батыстан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солтүстік-батысқа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a:t>
            </a:r>
            <a:r>
              <a:rPr lang="ru-RU" sz="1200" dirty="0" smtClean="0">
                <a:solidFill>
                  <a:prstClr val="black"/>
                </a:solidFill>
                <a:latin typeface="Times New Roman" panose="02020603050405020304" pitchFamily="18" charset="0"/>
                <a:cs typeface="Times New Roman" panose="02020603050405020304" pitchFamily="18" charset="0"/>
              </a:rPr>
              <a:t>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және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t> </a:t>
            </a:r>
            <a:r>
              <a:rPr lang="ru-RU" sz="1200" dirty="0" err="1">
                <a:latin typeface="Times New Roman" panose="02020603050405020304" pitchFamily="18" charset="0"/>
                <a:cs typeface="Times New Roman" panose="02020603050405020304" pitchFamily="18" charset="0"/>
              </a:rPr>
              <a:t>одан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әрі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төмендейді</a:t>
            </a:r>
            <a:r>
              <a:rPr lang="ru-RU" sz="120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23-25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146744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a:solidFill>
                  <a:prstClr val="black"/>
                </a:solidFill>
                <a:latin typeface="Times New Roman" panose="02020603050405020304" pitchFamily="18" charset="0"/>
                <a:cs typeface="Times New Roman" panose="02020603050405020304" pitchFamily="18" charset="0"/>
              </a:rPr>
              <a:t>қаңтар,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a:solidFill>
                  <a:prstClr val="black"/>
                </a:solidFill>
                <a:latin typeface="Times New Roman" panose="02020603050405020304" pitchFamily="18" charset="0"/>
                <a:cs typeface="Times New Roman" panose="02020603050405020304" pitchFamily="18" charset="0"/>
              </a:rPr>
              <a:t>қаңтар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22518</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4473</cp:revision>
  <cp:lastPrinted>2021-07-01T07:38:07Z</cp:lastPrinted>
  <dcterms:created xsi:type="dcterms:W3CDTF">2018-03-27T06:03:00Z</dcterms:created>
  <dcterms:modified xsi:type="dcterms:W3CDTF">2025-01-20T07:55:38Z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