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46218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8677259"/>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жауын-шашын (қар, жаңбыр).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көктайғақ.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граудс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9-14, екпіні 18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29821</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5814</cp:revision>
  <cp:lastPrinted>2021-07-01T03:56:27Z</cp:lastPrinted>
  <dcterms:created xsi:type="dcterms:W3CDTF">2018-03-27T06:03:00Z</dcterms:created>
  <dcterms:modified xsi:type="dcterms:W3CDTF">2025-01-20T06:39:45Z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