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136185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569851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915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кей уақытта жауын-шашынды </a:t>
            </a:r>
            <a:r>
              <a:rPr lang="kk-KZ" sz="1200" dirty="0">
                <a:latin typeface="Times New Roman" panose="02020603050405020304" pitchFamily="18" charset="0"/>
                <a:cs typeface="Times New Roman" panose="02020603050405020304" pitchFamily="18" charset="0"/>
              </a:rPr>
              <a:t>(жаңбыр, қар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тұман, көктайғақ. Жел </a:t>
            </a:r>
            <a:r>
              <a:rPr lang="kk-KZ" sz="1200" dirty="0" smtClean="0">
                <a:latin typeface="Times New Roman" panose="02020603050405020304" pitchFamily="18" charset="0"/>
                <a:cs typeface="Times New Roman" panose="02020603050405020304" pitchFamily="18" charset="0"/>
              </a:rPr>
              <a:t>оңтүстік-батыстан түнде 9-14, күндіз 15-20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1-3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 бұлтты, кей уақытта жауын-шашынды (жаңбыр, қар), тұман, көктайғақ. Жел </a:t>
            </a:r>
            <a:r>
              <a:rPr lang="kk-KZ" sz="1200" smtClean="0">
                <a:latin typeface="Times New Roman" panose="02020603050405020304" pitchFamily="18" charset="0"/>
                <a:cs typeface="Times New Roman" panose="02020603050405020304" pitchFamily="18" charset="0"/>
              </a:rPr>
              <a:t>оңтүстік-батыстан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8-10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22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48544486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15267</TotalTime>
  <Words>554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3443</cp:revision>
  <cp:lastPrinted>2021-07-01T07:38:07Z</cp:lastPrinted>
  <dcterms:created xsi:type="dcterms:W3CDTF">2018-03-27T06:03:00Z</dcterms:created>
  <dcterms:modified xsi:type="dcterms:W3CDTF">2025-01-20T07:17:43Z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