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9028076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80988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21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21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түнде жауын-шашын, күндіз </a:t>
            </a:r>
            <a:r>
              <a:rPr lang="kk-KZ" sz="1200" kern="1400" dirty="0" smtClean="0">
                <a:latin typeface="Times New Roman"/>
                <a:ea typeface="Times New Roman"/>
              </a:rPr>
              <a:t>аздаған </a:t>
            </a:r>
            <a:r>
              <a:rPr lang="kk-KZ" sz="1200" kern="1400" dirty="0">
                <a:latin typeface="Times New Roman"/>
                <a:ea typeface="Times New Roman"/>
              </a:rPr>
              <a:t>жауын-шашын (жаңбыр, қар), көктайғақ. Батыстан, солтүстік-батыстан жел соғады, күші түнде 9-14, екпіні 15-20 м/с. Ауа температурасы түнде және күндіз 0-2 аяз.</a:t>
            </a:r>
            <a:r>
              <a:rPr lang="kk-KZ" sz="1200" dirty="0">
                <a:latin typeface="Times New Roman"/>
                <a:ea typeface="Times New Roman"/>
              </a:rPr>
              <a:t>	</a:t>
            </a:r>
            <a:endParaRPr lang="kk-KZ" sz="12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21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22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Ашық</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жауын-шашынсыз</a:t>
            </a:r>
            <a:r>
              <a:rPr lang="kk-KZ" sz="1200" kern="1400" dirty="0" smtClean="0">
                <a:solidFill>
                  <a:srgbClr val="000000"/>
                </a:solidFill>
                <a:latin typeface="Times New Roman"/>
                <a:ea typeface="Times New Roman"/>
              </a:rPr>
              <a:t>. Сол</a:t>
            </a:r>
            <a:r>
              <a:rPr lang="kk-KZ" sz="1200" dirty="0" smtClean="0">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м/с</a:t>
            </a:r>
            <a:r>
              <a:rPr lang="kk-KZ" sz="1200" kern="1400" dirty="0">
                <a:latin typeface="Times New Roman"/>
                <a:ea typeface="Times New Roman"/>
              </a:rPr>
              <a:t>. Ауа </a:t>
            </a:r>
            <a:r>
              <a:rPr lang="kk-KZ" sz="1200" kern="1400" dirty="0" smtClean="0">
                <a:latin typeface="Times New Roman"/>
                <a:ea typeface="Times New Roman"/>
              </a:rPr>
              <a:t>температурасы 8-10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63167" y="2255421"/>
            <a:ext cx="47074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25144</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4229</cp:revision>
  <cp:lastPrinted>2023-02-06T06:57:51Z</cp:lastPrinted>
  <dcterms:created xsi:type="dcterms:W3CDTF">2018-03-27T06:03:00Z</dcterms:created>
  <dcterms:modified xsi:type="dcterms:W3CDTF">2025-01-20T08:06:02Z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