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290467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20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29739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осадки, во второй половине дня сильные осадки (дождь, снег), низовая метель, гололед. Ветер юго-западный с переходом на северо-западный 8-13 м/с, днем 15-20, порывы 25 м/с. Температура воздуха ночью 0-2, днем 4-6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января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сильный снег,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низовая метель,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15-20, порывы 25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143116"/>
            <a:ext cx="4500594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13991</TotalTime>
  <Words>655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3421</cp:revision>
  <cp:lastPrinted>2021-07-01T03:56:27Z</cp:lastPrinted>
  <dcterms:created xsi:type="dcterms:W3CDTF">2018-03-27T06:03:00Z</dcterms:created>
  <dcterms:modified xsi:type="dcterms:W3CDTF">2025-01-20T07:36:52Z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