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43070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днем осадки (дождь,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осадки 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метель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7-12, порывы 15-20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503692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64675" y="219891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22078</TotalTime>
  <Words>707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3373</cp:revision>
  <cp:lastPrinted>2021-10-18T15:52:53Z</cp:lastPrinted>
  <dcterms:created xsi:type="dcterms:W3CDTF">2018-03-27T06:03:00Z</dcterms:created>
  <dcterms:modified xsi:type="dcterms:W3CDTF">2025-01-20T08:05:39Z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