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1382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00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снег, низовая метель, гололед. Ветер 9-14, утром и днем порывы 15-20 м/с. Температура воздуха ночью 3-5, днем 1-3 мороза с дальнейшим понижением.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снег, метель.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21-23 мороза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 дальнейшим понижением.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37883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21778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3466</cp:revision>
  <cp:lastPrinted>2021-07-01T03:56:27Z</cp:lastPrinted>
  <dcterms:created xsi:type="dcterms:W3CDTF">2018-03-27T06:03:00Z</dcterms:created>
  <dcterms:modified xsi:type="dcterms:W3CDTF">2025-01-20T06:58:18Z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