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2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1487019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января 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20 января 202</a:t>
            </a:r>
            <a:r>
              <a:rPr lang="" altLang="ru-RU" sz="12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снег, метель, гололед.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5-10, утром и днем порывы 15-20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6-8°,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  <a:endParaRPr lang="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снег, метель.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южный 7-12, порывы 15-20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78636" y="237374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9964" y="338861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901708"/>
              </p:ext>
            </p:extLst>
          </p:nvPr>
        </p:nvGraphicFramePr>
        <p:xfrm>
          <a:off x="4983856" y="4265783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А.Т. 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18681</TotalTime>
  <Words>605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3123</cp:revision>
  <cp:lastPrinted>2021-10-14T11:15:53Z</cp:lastPrinted>
  <dcterms:created xsi:type="dcterms:W3CDTF">2018-03-27T06:03:00Z</dcterms:created>
  <dcterms:modified xsi:type="dcterms:W3CDTF">2025-01-20T08:04:19Z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