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6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223495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81803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временами дождь. Ветер западный, северо-западный 9-14, порывы 15-20 м/с. Температура воздуха ночью и днем 2-4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27813</TotalTime>
  <Words>592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3684</cp:revision>
  <cp:lastPrinted>2021-10-15T03:50:29Z</cp:lastPrinted>
  <dcterms:created xsi:type="dcterms:W3CDTF">2018-03-27T06:03:00Z</dcterms:created>
  <dcterms:modified xsi:type="dcterms:W3CDTF">2025-01-20T09:06:37Z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