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251776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Облачно, осадки (снег, дождь). Ветер южный 9-14, днем порывы 15-20 м/с. Температура воздуха ночью и днем 0-2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22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снег, низовая метель.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юго-западный 9-14, порывы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8-10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64341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января, ночью 22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39477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6122</cp:revision>
  <cp:lastPrinted>2021-11-30T05:55:24Z</cp:lastPrinted>
  <dcterms:created xsi:type="dcterms:W3CDTF">2018-03-27T06:03:00Z</dcterms:created>
  <dcterms:modified xsi:type="dcterms:W3CDTF">2025-01-20T06:53:16Z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