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683992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северо-западный 15-20, порывы 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и днем 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 с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дальнейшим понижением.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северо-западный 15-20, порывы 23 м/с. Температура воздуха 25-27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17811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6054</cp:revision>
  <cp:lastPrinted>2021-07-01T03:56:27Z</cp:lastPrinted>
  <dcterms:created xsi:type="dcterms:W3CDTF">2018-03-27T06:03:00Z</dcterms:created>
  <dcterms:modified xsi:type="dcterms:W3CDTF">2025-01-20T07:10:21Z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