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199687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метель,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утром и днем порывы 15-20 м/с. Температура воздуха ночью и днем 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581649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2793</TotalTime>
  <Words>559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429</cp:revision>
  <cp:lastPrinted>2021-07-01T03:56:27Z</cp:lastPrinted>
  <dcterms:created xsi:type="dcterms:W3CDTF">2024-09-22T07:48:17Z</dcterms:created>
  <dcterms:modified xsi:type="dcterms:W3CDTF">2025-01-20T07:58:03Z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