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80762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7674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небольшие осадки (дождь, снег). Туман, гололед. Ветер западный, северо-западный 9-14, порывы 18 м/с. Температура воздуха ночью и днем 1-3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Ясно, без осадков.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9-14,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Г./ 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28952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5382</cp:revision>
  <cp:lastPrinted>2021-07-01T03:56:27Z</cp:lastPrinted>
  <dcterms:created xsi:type="dcterms:W3CDTF">2018-03-27T06:03:00Z</dcterms:created>
  <dcterms:modified xsi:type="dcterms:W3CDTF">2025-01-20T06:38:32Z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