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005286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днем метель. Ветер юго-западный с переходом на северо-западный ночью 9-14, днем 15-20 м/с. Температура воздуха ночью и днем 3-5 мороза с дальнейшим понижением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82339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39935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5398</cp:revision>
  <cp:lastPrinted>2021-02-03T11:37:00Z</cp:lastPrinted>
  <dcterms:created xsi:type="dcterms:W3CDTF">2018-03-27T06:03:00Z</dcterms:created>
  <dcterms:modified xsi:type="dcterms:W3CDTF">2025-01-20T09:52:06Z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