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9915489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января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22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1824643"/>
              </p:ext>
            </p:extLst>
          </p:nvPr>
        </p:nvGraphicFramePr>
        <p:xfrm>
          <a:off x="4993576" y="4733142"/>
          <a:ext cx="4691064" cy="16316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513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21 января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20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21 января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Облачно, временами осадки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(дождь, снег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туман, гололед.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ночью 9-14, днем 15-20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 мороза,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9388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21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22 января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временами осадки (дождь, снег), туман, гололед.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6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861175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С. </a:t>
                        </a:r>
                        <a:r>
                          <a:rPr lang="kk-KZ" altLang="x-none" sz="800" b="0" baseline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Баймаганбетова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14535</TotalTime>
  <Words>589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3339</cp:revision>
  <cp:lastPrinted>2021-07-01T03:56:27Z</cp:lastPrinted>
  <dcterms:created xsi:type="dcterms:W3CDTF">2018-03-27T06:03:00Z</dcterms:created>
  <dcterms:modified xsi:type="dcterms:W3CDTF">2025-01-20T07:18:43Z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