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6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99687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9-14, ночью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и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14-16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северо-западный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08930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2803</TotalTime>
  <Words>550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433</cp:revision>
  <cp:lastPrinted>2021-07-01T03:56:27Z</cp:lastPrinted>
  <dcterms:created xsi:type="dcterms:W3CDTF">2024-09-22T07:48:17Z</dcterms:created>
  <dcterms:modified xsi:type="dcterms:W3CDTF">2025-01-21T08:55:57Z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