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72" y="-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08737210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880992" y="21300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снег, метель. Ветер юго-западный 9-14, порывы 15-20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9-14,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25-27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9001154"/>
              </p:ext>
            </p:extLst>
          </p:nvPr>
        </p:nvGraphicFramePr>
        <p:xfrm>
          <a:off x="5097016" y="4124687"/>
          <a:ext cx="4536504" cy="20964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84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25408</TotalTime>
  <Words>645</Words>
  <Application>Microsoft Office PowerPoint</Application>
  <PresentationFormat>Лист A4 (210x297 мм)</PresentationFormat>
  <Paragraphs>109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4635</cp:revision>
  <cp:lastPrinted>2021-07-01T03:56:27Z</cp:lastPrinted>
  <dcterms:created xsi:type="dcterms:W3CDTF">2018-03-27T06:03:00Z</dcterms:created>
  <dcterms:modified xsi:type="dcterms:W3CDTF">2025-01-21T08:57:08Z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