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13365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15-20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и днем 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Туман. Ветер северо-западный 9-14, порывы 15-20 м/с. Температура воздуха ночью  25-27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11708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22715</TotalTime>
  <Words>602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4491</cp:revision>
  <cp:lastPrinted>2021-07-01T03:56:27Z</cp:lastPrinted>
  <dcterms:created xsi:type="dcterms:W3CDTF">2018-03-27T06:03:00Z</dcterms:created>
  <dcterms:modified xsi:type="dcterms:W3CDTF">2025-01-21T08:57:27Z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