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821002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Облачно, снег, метель. Ветер северо-западный 15-20, временами порывы 23-28 м/с. Температура воздуха ночью и днем 13-15 мороза, днем с дальнейшим понижением.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23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20-22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75371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января, ночью 23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39597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6126</cp:revision>
  <cp:lastPrinted>2021-11-30T05:55:24Z</cp:lastPrinted>
  <dcterms:created xsi:type="dcterms:W3CDTF">2018-03-27T06:03:00Z</dcterms:created>
  <dcterms:modified xsi:type="dcterms:W3CDTF">2025-01-21T06:48:00Z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